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60" r:id="rId5"/>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E099871B-F1F1-4178-BA04-9C8C5B5948FC}" type="datetimeFigureOut">
              <a:rPr lang="es-CL" smtClean="0"/>
              <a:t>17-03-2020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356348F-68FB-458E-9FE7-86F596D523F8}" type="slidenum">
              <a:rPr lang="es-CL" smtClean="0"/>
              <a:t>‹Nº›</a:t>
            </a:fld>
            <a:endParaRPr lang="es-CL"/>
          </a:p>
        </p:txBody>
      </p:sp>
    </p:spTree>
    <p:extLst>
      <p:ext uri="{BB962C8B-B14F-4D97-AF65-F5344CB8AC3E}">
        <p14:creationId xmlns:p14="http://schemas.microsoft.com/office/powerpoint/2010/main" val="1154398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099871B-F1F1-4178-BA04-9C8C5B5948FC}" type="datetimeFigureOut">
              <a:rPr lang="es-CL" smtClean="0"/>
              <a:t>17-03-2020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2356348F-68FB-458E-9FE7-86F596D523F8}" type="slidenum">
              <a:rPr lang="es-CL" smtClean="0"/>
              <a:t>‹Nº›</a:t>
            </a:fld>
            <a:endParaRPr lang="es-CL"/>
          </a:p>
        </p:txBody>
      </p:sp>
    </p:spTree>
    <p:extLst>
      <p:ext uri="{BB962C8B-B14F-4D97-AF65-F5344CB8AC3E}">
        <p14:creationId xmlns:p14="http://schemas.microsoft.com/office/powerpoint/2010/main" val="2672700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099871B-F1F1-4178-BA04-9C8C5B5948FC}" type="datetimeFigureOut">
              <a:rPr lang="es-CL" smtClean="0"/>
              <a:t>17-03-2020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2356348F-68FB-458E-9FE7-86F596D523F8}" type="slidenum">
              <a:rPr lang="es-CL" smtClean="0"/>
              <a:t>‹Nº›</a:t>
            </a:fld>
            <a:endParaRPr lang="es-CL"/>
          </a:p>
        </p:txBody>
      </p:sp>
    </p:spTree>
    <p:extLst>
      <p:ext uri="{BB962C8B-B14F-4D97-AF65-F5344CB8AC3E}">
        <p14:creationId xmlns:p14="http://schemas.microsoft.com/office/powerpoint/2010/main" val="1587577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099871B-F1F1-4178-BA04-9C8C5B5948FC}" type="datetimeFigureOut">
              <a:rPr lang="es-CL" smtClean="0"/>
              <a:t>17-03-2020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356348F-68FB-458E-9FE7-86F596D523F8}" type="slidenum">
              <a:rPr lang="es-CL" smtClean="0"/>
              <a:t>‹Nº›</a:t>
            </a:fld>
            <a:endParaRPr lang="es-CL"/>
          </a:p>
        </p:txBody>
      </p:sp>
    </p:spTree>
    <p:extLst>
      <p:ext uri="{BB962C8B-B14F-4D97-AF65-F5344CB8AC3E}">
        <p14:creationId xmlns:p14="http://schemas.microsoft.com/office/powerpoint/2010/main" val="2877436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099871B-F1F1-4178-BA04-9C8C5B5948FC}" type="datetimeFigureOut">
              <a:rPr lang="es-CL" smtClean="0"/>
              <a:t>17-03-2020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356348F-68FB-458E-9FE7-86F596D523F8}" type="slidenum">
              <a:rPr lang="es-CL" smtClean="0"/>
              <a:t>‹Nº›</a:t>
            </a:fld>
            <a:endParaRPr lang="es-CL"/>
          </a:p>
        </p:txBody>
      </p:sp>
    </p:spTree>
    <p:extLst>
      <p:ext uri="{BB962C8B-B14F-4D97-AF65-F5344CB8AC3E}">
        <p14:creationId xmlns:p14="http://schemas.microsoft.com/office/powerpoint/2010/main" val="2849456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Date Placeholder 7"/>
          <p:cNvSpPr>
            <a:spLocks noGrp="1"/>
          </p:cNvSpPr>
          <p:nvPr>
            <p:ph type="dt" sz="half" idx="10"/>
          </p:nvPr>
        </p:nvSpPr>
        <p:spPr/>
        <p:txBody>
          <a:bodyPr/>
          <a:lstStyle/>
          <a:p>
            <a:fld id="{E099871B-F1F1-4178-BA04-9C8C5B5948FC}" type="datetimeFigureOut">
              <a:rPr lang="es-CL" smtClean="0"/>
              <a:t>17-03-2020</a:t>
            </a:fld>
            <a:endParaRPr lang="es-CL"/>
          </a:p>
        </p:txBody>
      </p:sp>
      <p:sp>
        <p:nvSpPr>
          <p:cNvPr id="9" name="Footer Placeholder 8"/>
          <p:cNvSpPr>
            <a:spLocks noGrp="1"/>
          </p:cNvSpPr>
          <p:nvPr>
            <p:ph type="ftr" sz="quarter" idx="11"/>
          </p:nvPr>
        </p:nvSpPr>
        <p:spPr/>
        <p:txBody>
          <a:bodyPr/>
          <a:lstStyle/>
          <a:p>
            <a:endParaRPr lang="es-CL"/>
          </a:p>
        </p:txBody>
      </p:sp>
      <p:sp>
        <p:nvSpPr>
          <p:cNvPr id="10" name="Slide Number Placeholder 9"/>
          <p:cNvSpPr>
            <a:spLocks noGrp="1"/>
          </p:cNvSpPr>
          <p:nvPr>
            <p:ph type="sldNum" sz="quarter" idx="12"/>
          </p:nvPr>
        </p:nvSpPr>
        <p:spPr/>
        <p:txBody>
          <a:bodyPr/>
          <a:lstStyle/>
          <a:p>
            <a:fld id="{2356348F-68FB-458E-9FE7-86F596D523F8}" type="slidenum">
              <a:rPr lang="es-CL" smtClean="0"/>
              <a:t>‹Nº›</a:t>
            </a:fld>
            <a:endParaRPr lang="es-CL"/>
          </a:p>
        </p:txBody>
      </p:sp>
    </p:spTree>
    <p:extLst>
      <p:ext uri="{BB962C8B-B14F-4D97-AF65-F5344CB8AC3E}">
        <p14:creationId xmlns:p14="http://schemas.microsoft.com/office/powerpoint/2010/main" val="1203001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Date Placeholder 1"/>
          <p:cNvSpPr>
            <a:spLocks noGrp="1"/>
          </p:cNvSpPr>
          <p:nvPr>
            <p:ph type="dt" sz="half" idx="10"/>
          </p:nvPr>
        </p:nvSpPr>
        <p:spPr/>
        <p:txBody>
          <a:bodyPr/>
          <a:lstStyle/>
          <a:p>
            <a:fld id="{E099871B-F1F1-4178-BA04-9C8C5B5948FC}" type="datetimeFigureOut">
              <a:rPr lang="es-CL" smtClean="0"/>
              <a:t>17-03-2020</a:t>
            </a:fld>
            <a:endParaRPr lang="es-CL"/>
          </a:p>
        </p:txBody>
      </p:sp>
      <p:sp>
        <p:nvSpPr>
          <p:cNvPr id="11" name="Footer Placeholder 10"/>
          <p:cNvSpPr>
            <a:spLocks noGrp="1"/>
          </p:cNvSpPr>
          <p:nvPr>
            <p:ph type="ftr" sz="quarter" idx="11"/>
          </p:nvPr>
        </p:nvSpPr>
        <p:spPr/>
        <p:txBody>
          <a:bodyPr/>
          <a:lstStyle/>
          <a:p>
            <a:endParaRPr lang="es-CL"/>
          </a:p>
        </p:txBody>
      </p:sp>
      <p:sp>
        <p:nvSpPr>
          <p:cNvPr id="12" name="Slide Number Placeholder 11"/>
          <p:cNvSpPr>
            <a:spLocks noGrp="1"/>
          </p:cNvSpPr>
          <p:nvPr>
            <p:ph type="sldNum" sz="quarter" idx="12"/>
          </p:nvPr>
        </p:nvSpPr>
        <p:spPr/>
        <p:txBody>
          <a:bodyPr/>
          <a:lstStyle/>
          <a:p>
            <a:fld id="{2356348F-68FB-458E-9FE7-86F596D523F8}" type="slidenum">
              <a:rPr lang="es-CL" smtClean="0"/>
              <a:t>‹Nº›</a:t>
            </a:fld>
            <a:endParaRPr lang="es-CL"/>
          </a:p>
        </p:txBody>
      </p:sp>
    </p:spTree>
    <p:extLst>
      <p:ext uri="{BB962C8B-B14F-4D97-AF65-F5344CB8AC3E}">
        <p14:creationId xmlns:p14="http://schemas.microsoft.com/office/powerpoint/2010/main" val="1876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2" name="Date Placeholder 1"/>
          <p:cNvSpPr>
            <a:spLocks noGrp="1"/>
          </p:cNvSpPr>
          <p:nvPr>
            <p:ph type="dt" sz="half" idx="10"/>
          </p:nvPr>
        </p:nvSpPr>
        <p:spPr/>
        <p:txBody>
          <a:bodyPr/>
          <a:lstStyle/>
          <a:p>
            <a:fld id="{E099871B-F1F1-4178-BA04-9C8C5B5948FC}" type="datetimeFigureOut">
              <a:rPr lang="es-CL" smtClean="0"/>
              <a:t>17-03-2020</a:t>
            </a:fld>
            <a:endParaRPr lang="es-CL"/>
          </a:p>
        </p:txBody>
      </p:sp>
      <p:sp>
        <p:nvSpPr>
          <p:cNvPr id="7" name="Footer Placeholder 6"/>
          <p:cNvSpPr>
            <a:spLocks noGrp="1"/>
          </p:cNvSpPr>
          <p:nvPr>
            <p:ph type="ftr" sz="quarter" idx="11"/>
          </p:nvPr>
        </p:nvSpPr>
        <p:spPr/>
        <p:txBody>
          <a:bodyPr/>
          <a:lstStyle/>
          <a:p>
            <a:endParaRPr lang="es-CL"/>
          </a:p>
        </p:txBody>
      </p:sp>
      <p:sp>
        <p:nvSpPr>
          <p:cNvPr id="8" name="Slide Number Placeholder 7"/>
          <p:cNvSpPr>
            <a:spLocks noGrp="1"/>
          </p:cNvSpPr>
          <p:nvPr>
            <p:ph type="sldNum" sz="quarter" idx="12"/>
          </p:nvPr>
        </p:nvSpPr>
        <p:spPr/>
        <p:txBody>
          <a:bodyPr/>
          <a:lstStyle/>
          <a:p>
            <a:fld id="{2356348F-68FB-458E-9FE7-86F596D523F8}" type="slidenum">
              <a:rPr lang="es-CL" smtClean="0"/>
              <a:t>‹Nº›</a:t>
            </a:fld>
            <a:endParaRPr lang="es-CL"/>
          </a:p>
        </p:txBody>
      </p:sp>
    </p:spTree>
    <p:extLst>
      <p:ext uri="{BB962C8B-B14F-4D97-AF65-F5344CB8AC3E}">
        <p14:creationId xmlns:p14="http://schemas.microsoft.com/office/powerpoint/2010/main" val="389114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099871B-F1F1-4178-BA04-9C8C5B5948FC}" type="datetimeFigureOut">
              <a:rPr lang="es-CL" smtClean="0"/>
              <a:t>17-03-2020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356348F-68FB-458E-9FE7-86F596D523F8}" type="slidenum">
              <a:rPr lang="es-CL" smtClean="0"/>
              <a:t>‹Nº›</a:t>
            </a:fld>
            <a:endParaRPr lang="es-CL"/>
          </a:p>
        </p:txBody>
      </p:sp>
    </p:spTree>
    <p:extLst>
      <p:ext uri="{BB962C8B-B14F-4D97-AF65-F5344CB8AC3E}">
        <p14:creationId xmlns:p14="http://schemas.microsoft.com/office/powerpoint/2010/main" val="574927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E099871B-F1F1-4178-BA04-9C8C5B5948FC}" type="datetimeFigureOut">
              <a:rPr lang="es-CL" smtClean="0"/>
              <a:t>17-03-2020</a:t>
            </a:fld>
            <a:endParaRPr lang="es-CL"/>
          </a:p>
        </p:txBody>
      </p:sp>
      <p:sp>
        <p:nvSpPr>
          <p:cNvPr id="9" name="Footer Placeholder 8"/>
          <p:cNvSpPr>
            <a:spLocks noGrp="1"/>
          </p:cNvSpPr>
          <p:nvPr>
            <p:ph type="ftr" sz="quarter" idx="11"/>
          </p:nvPr>
        </p:nvSpPr>
        <p:spPr/>
        <p:txBody>
          <a:bodyPr/>
          <a:lstStyle/>
          <a:p>
            <a:endParaRPr lang="es-CL"/>
          </a:p>
        </p:txBody>
      </p:sp>
      <p:sp>
        <p:nvSpPr>
          <p:cNvPr id="10" name="Slide Number Placeholder 9"/>
          <p:cNvSpPr>
            <a:spLocks noGrp="1"/>
          </p:cNvSpPr>
          <p:nvPr>
            <p:ph type="sldNum" sz="quarter" idx="12"/>
          </p:nvPr>
        </p:nvSpPr>
        <p:spPr/>
        <p:txBody>
          <a:bodyPr/>
          <a:lstStyle/>
          <a:p>
            <a:fld id="{2356348F-68FB-458E-9FE7-86F596D523F8}" type="slidenum">
              <a:rPr lang="es-CL" smtClean="0"/>
              <a:t>‹Nº›</a:t>
            </a:fld>
            <a:endParaRPr lang="es-CL"/>
          </a:p>
        </p:txBody>
      </p:sp>
    </p:spTree>
    <p:extLst>
      <p:ext uri="{BB962C8B-B14F-4D97-AF65-F5344CB8AC3E}">
        <p14:creationId xmlns:p14="http://schemas.microsoft.com/office/powerpoint/2010/main" val="2251594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E099871B-F1F1-4178-BA04-9C8C5B5948FC}" type="datetimeFigureOut">
              <a:rPr lang="es-CL" smtClean="0"/>
              <a:t>17-03-2020</a:t>
            </a:fld>
            <a:endParaRPr lang="es-CL"/>
          </a:p>
        </p:txBody>
      </p:sp>
      <p:sp>
        <p:nvSpPr>
          <p:cNvPr id="9" name="Footer Placeholder 8"/>
          <p:cNvSpPr>
            <a:spLocks noGrp="1"/>
          </p:cNvSpPr>
          <p:nvPr>
            <p:ph type="ftr" sz="quarter" idx="11"/>
          </p:nvPr>
        </p:nvSpPr>
        <p:spPr>
          <a:xfrm>
            <a:off x="3499101" y="6356350"/>
            <a:ext cx="5911517" cy="365125"/>
          </a:xfrm>
        </p:spPr>
        <p:txBody>
          <a:bodyPr/>
          <a:lstStyle/>
          <a:p>
            <a:endParaRPr lang="es-CL"/>
          </a:p>
        </p:txBody>
      </p:sp>
      <p:sp>
        <p:nvSpPr>
          <p:cNvPr id="10" name="Slide Number Placeholder 9"/>
          <p:cNvSpPr>
            <a:spLocks noGrp="1"/>
          </p:cNvSpPr>
          <p:nvPr>
            <p:ph type="sldNum" sz="quarter" idx="12"/>
          </p:nvPr>
        </p:nvSpPr>
        <p:spPr/>
        <p:txBody>
          <a:bodyPr/>
          <a:lstStyle/>
          <a:p>
            <a:fld id="{2356348F-68FB-458E-9FE7-86F596D523F8}" type="slidenum">
              <a:rPr lang="es-CL" smtClean="0"/>
              <a:t>‹Nº›</a:t>
            </a:fld>
            <a:endParaRPr lang="es-CL"/>
          </a:p>
        </p:txBody>
      </p:sp>
    </p:spTree>
    <p:extLst>
      <p:ext uri="{BB962C8B-B14F-4D97-AF65-F5344CB8AC3E}">
        <p14:creationId xmlns:p14="http://schemas.microsoft.com/office/powerpoint/2010/main" val="1305707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E099871B-F1F1-4178-BA04-9C8C5B5948FC}" type="datetimeFigureOut">
              <a:rPr lang="es-CL" smtClean="0"/>
              <a:t>17-03-2020</a:t>
            </a:fld>
            <a:endParaRPr lang="es-CL"/>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s-CL"/>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2356348F-68FB-458E-9FE7-86F596D523F8}" type="slidenum">
              <a:rPr lang="es-CL" smtClean="0"/>
              <a:t>‹Nº›</a:t>
            </a:fld>
            <a:endParaRPr lang="es-CL"/>
          </a:p>
        </p:txBody>
      </p:sp>
    </p:spTree>
    <p:extLst>
      <p:ext uri="{BB962C8B-B14F-4D97-AF65-F5344CB8AC3E}">
        <p14:creationId xmlns:p14="http://schemas.microsoft.com/office/powerpoint/2010/main" val="9069153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L" dirty="0" smtClean="0"/>
              <a:t>Tipos de personajes</a:t>
            </a:r>
            <a:endParaRPr lang="es-CL" dirty="0"/>
          </a:p>
        </p:txBody>
      </p:sp>
      <p:sp>
        <p:nvSpPr>
          <p:cNvPr id="3" name="Subtítulo 2"/>
          <p:cNvSpPr>
            <a:spLocks noGrp="1"/>
          </p:cNvSpPr>
          <p:nvPr>
            <p:ph type="subTitle" idx="1"/>
          </p:nvPr>
        </p:nvSpPr>
        <p:spPr/>
        <p:txBody>
          <a:bodyPr/>
          <a:lstStyle/>
          <a:p>
            <a:endParaRPr lang="es-CL"/>
          </a:p>
        </p:txBody>
      </p:sp>
    </p:spTree>
    <p:extLst>
      <p:ext uri="{BB962C8B-B14F-4D97-AF65-F5344CB8AC3E}">
        <p14:creationId xmlns:p14="http://schemas.microsoft.com/office/powerpoint/2010/main" val="2430266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Personaje principal </a:t>
            </a:r>
            <a:endParaRPr lang="es-CL" dirty="0"/>
          </a:p>
        </p:txBody>
      </p:sp>
      <p:sp>
        <p:nvSpPr>
          <p:cNvPr id="3" name="Marcador de contenido 2"/>
          <p:cNvSpPr>
            <a:spLocks noGrp="1"/>
          </p:cNvSpPr>
          <p:nvPr>
            <p:ph idx="1"/>
          </p:nvPr>
        </p:nvSpPr>
        <p:spPr/>
        <p:txBody>
          <a:bodyPr/>
          <a:lstStyle/>
          <a:p>
            <a:r>
              <a:rPr lang="es-MX" dirty="0"/>
              <a:t>Son aquellos que concentran la mayor atención, porque participan directamente en los acontecimientos que se narran. Es decir, la narración se trata de lo que les ocurre a ellos o de lo que ellos mismos realizan.</a:t>
            </a:r>
          </a:p>
          <a:p>
            <a:r>
              <a:rPr lang="es-MX" dirty="0"/>
              <a:t>Si este tipo de personajes no estuviera, la historia desaparecería; no le sucedería nada a nadie. Entre los personajes principales suele haber uno que es el central, el más importante de todos: es el protagonista</a:t>
            </a:r>
          </a:p>
          <a:p>
            <a:endParaRPr lang="es-CL" dirty="0"/>
          </a:p>
        </p:txBody>
      </p:sp>
    </p:spTree>
    <p:extLst>
      <p:ext uri="{BB962C8B-B14F-4D97-AF65-F5344CB8AC3E}">
        <p14:creationId xmlns:p14="http://schemas.microsoft.com/office/powerpoint/2010/main" val="2366454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Personajes secundario </a:t>
            </a:r>
            <a:endParaRPr lang="es-CL" dirty="0"/>
          </a:p>
        </p:txBody>
      </p:sp>
      <p:sp>
        <p:nvSpPr>
          <p:cNvPr id="3" name="Marcador de contenido 2"/>
          <p:cNvSpPr>
            <a:spLocks noGrp="1"/>
          </p:cNvSpPr>
          <p:nvPr>
            <p:ph idx="1"/>
          </p:nvPr>
        </p:nvSpPr>
        <p:spPr/>
        <p:txBody>
          <a:bodyPr/>
          <a:lstStyle/>
          <a:p>
            <a:r>
              <a:rPr lang="es-MX" dirty="0"/>
              <a:t>Son quienes no están involucrados directamente en la historia que se cuenta, sino que tienen una participación menor. No es que no tengan importancia; también intervienen en los hechos, pero no tanto ni tan seguido como los personajes principales.</a:t>
            </a:r>
          </a:p>
          <a:p>
            <a:r>
              <a:rPr lang="es-MX" dirty="0"/>
              <a:t>A pesar de esto, no podemos decir que no sean relevantes en la narración, puesto que aunque su participación no es fundamental, siempre hay una razón para que ellos estén ahí.</a:t>
            </a:r>
          </a:p>
          <a:p>
            <a:r>
              <a:rPr lang="es-MX" dirty="0"/>
              <a:t>En este sentido, podemos afirmar que la obra narrativa es como un </a:t>
            </a:r>
            <a:r>
              <a:rPr lang="es-MX" b="1" dirty="0"/>
              <a:t>rompecabezas</a:t>
            </a:r>
            <a:r>
              <a:rPr lang="es-MX" dirty="0"/>
              <a:t> en que cada pieza encaja perfectamente con las demás. Es así como si faltara una pieza muy pequeña, el rompecabezas no estaría completo, y no podríamos armar la historia.</a:t>
            </a:r>
          </a:p>
          <a:p>
            <a:endParaRPr lang="es-CL" dirty="0"/>
          </a:p>
        </p:txBody>
      </p:sp>
    </p:spTree>
    <p:extLst>
      <p:ext uri="{BB962C8B-B14F-4D97-AF65-F5344CB8AC3E}">
        <p14:creationId xmlns:p14="http://schemas.microsoft.com/office/powerpoint/2010/main" val="74886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   Incidentales </a:t>
            </a:r>
            <a:endParaRPr lang="es-CL" dirty="0"/>
          </a:p>
        </p:txBody>
      </p:sp>
      <p:sp>
        <p:nvSpPr>
          <p:cNvPr id="3" name="Marcador de contenido 2"/>
          <p:cNvSpPr>
            <a:spLocks noGrp="1"/>
          </p:cNvSpPr>
          <p:nvPr>
            <p:ph idx="1"/>
          </p:nvPr>
        </p:nvSpPr>
        <p:spPr/>
        <p:txBody>
          <a:bodyPr/>
          <a:lstStyle/>
          <a:p>
            <a:r>
              <a:rPr lang="es-MX" dirty="0"/>
              <a:t>También se les llama personajes episódicos. Son aquellos que aparecen en la historia solo en una oportunidad, para algo específico. Esto puede ser entregar un dato, hacer una pregunta, o simplemente observar una situación.</a:t>
            </a:r>
          </a:p>
          <a:p>
            <a:r>
              <a:rPr lang="es-MX" dirty="0"/>
              <a:t>Ahora bien, hay ocasiones en que los personajes incidentales juegan un papel clave para el desarrollo de la narración. Por ejemplo, imaginemos lo que sucedería si un día cualquiera, cuando vamos caminado por la calle, pasa un desconocido y nos pone en las manos un maletín repleto de dinero. ¿No cambiaría la historia de nuestras vidas?</a:t>
            </a:r>
          </a:p>
          <a:p>
            <a:r>
              <a:rPr lang="es-MX" dirty="0"/>
              <a:t>La presencia fugaz de una sola persona puede </a:t>
            </a:r>
            <a:r>
              <a:rPr lang="es-MX" dirty="0" smtClean="0"/>
              <a:t>a veces producir </a:t>
            </a:r>
            <a:r>
              <a:rPr lang="es-MX" dirty="0"/>
              <a:t>estos cambios. De todos modos, esto sucede en raras ocasiones; hay muchas narraciones que ni siquiera poseen personajes incidentales. </a:t>
            </a:r>
          </a:p>
          <a:p>
            <a:endParaRPr lang="es-CL" dirty="0"/>
          </a:p>
        </p:txBody>
      </p:sp>
    </p:spTree>
    <p:extLst>
      <p:ext uri="{BB962C8B-B14F-4D97-AF65-F5344CB8AC3E}">
        <p14:creationId xmlns:p14="http://schemas.microsoft.com/office/powerpoint/2010/main" val="2163932319"/>
      </p:ext>
    </p:extLst>
  </p:cSld>
  <p:clrMapOvr>
    <a:masterClrMapping/>
  </p:clrMapOvr>
</p:sld>
</file>

<file path=ppt/theme/theme1.xml><?xml version="1.0" encoding="utf-8"?>
<a:theme xmlns:a="http://schemas.openxmlformats.org/drawingml/2006/main" name="Marco">
  <a:themeElements>
    <a:clrScheme name="Marco">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Marco">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arco">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docProps/app.xml><?xml version="1.0" encoding="utf-8"?>
<Properties xmlns="http://schemas.openxmlformats.org/officeDocument/2006/extended-properties" xmlns:vt="http://schemas.openxmlformats.org/officeDocument/2006/docPropsVTypes">
  <Template>TM03457475[[fn=Marco]]</Template>
  <TotalTime>35</TotalTime>
  <Words>19</Words>
  <Application>Microsoft Office PowerPoint</Application>
  <PresentationFormat>Panorámica</PresentationFormat>
  <Paragraphs>12</Paragraphs>
  <Slides>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4</vt:i4>
      </vt:variant>
    </vt:vector>
  </HeadingPairs>
  <TitlesOfParts>
    <vt:vector size="7" baseType="lpstr">
      <vt:lpstr>Corbel</vt:lpstr>
      <vt:lpstr>Wingdings 2</vt:lpstr>
      <vt:lpstr>Marco</vt:lpstr>
      <vt:lpstr>Tipos de personajes</vt:lpstr>
      <vt:lpstr>Personaje principal </vt:lpstr>
      <vt:lpstr>Personajes secundario </vt:lpstr>
      <vt:lpstr>   Incidentales </vt:lpstr>
    </vt:vector>
  </TitlesOfParts>
  <Company>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Tipos de personajes</dc:title>
  <dc:creator>Full name</dc:creator>
  <cp:lastModifiedBy>Full name</cp:lastModifiedBy>
  <cp:revision>3</cp:revision>
  <dcterms:created xsi:type="dcterms:W3CDTF">2020-03-17T17:47:44Z</dcterms:created>
  <dcterms:modified xsi:type="dcterms:W3CDTF">2020-03-17T18:23:13Z</dcterms:modified>
</cp:coreProperties>
</file>