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0606B89-2C9B-425D-B186-4141ECAEE209}" type="datetimeFigureOut">
              <a:rPr lang="es-CL" smtClean="0"/>
              <a:t>17-03-2020</a:t>
            </a:fld>
            <a:endParaRPr lang="es-C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C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30B6963-DB23-4DA8-9940-74CE65B8653B}" type="slidenum">
              <a:rPr lang="es-CL" smtClean="0"/>
              <a:t>‹Nº›</a:t>
            </a:fld>
            <a:endParaRPr lang="es-C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89435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606B89-2C9B-425D-B186-4141ECAEE209}"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248211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606B89-2C9B-425D-B186-4141ECAEE209}"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85822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606B89-2C9B-425D-B186-4141ECAEE209}"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58579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0606B89-2C9B-425D-B186-4141ECAEE209}" type="datetimeFigureOut">
              <a:rPr lang="es-CL" smtClean="0"/>
              <a:t>17-03-2020</a:t>
            </a:fld>
            <a:endParaRPr lang="es-C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C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30B6963-DB23-4DA8-9940-74CE65B8653B}" type="slidenum">
              <a:rPr lang="es-CL" smtClean="0"/>
              <a:t>‹Nº›</a:t>
            </a:fld>
            <a:endParaRPr lang="es-C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761768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0606B89-2C9B-425D-B186-4141ECAEE209}" type="datetimeFigureOut">
              <a:rPr lang="es-CL" smtClean="0"/>
              <a:t>17-03-2020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87807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0606B89-2C9B-425D-B186-4141ECAEE209}" type="datetimeFigureOut">
              <a:rPr lang="es-CL" smtClean="0"/>
              <a:t>17-03-2020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229703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0606B89-2C9B-425D-B186-4141ECAEE209}" type="datetimeFigureOut">
              <a:rPr lang="es-CL" smtClean="0"/>
              <a:t>17-03-2020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234311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06B89-2C9B-425D-B186-4141ECAEE209}" type="datetimeFigureOut">
              <a:rPr lang="es-CL" smtClean="0"/>
              <a:t>17-03-2020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30B6963-DB23-4DA8-9940-74CE65B8653B}" type="slidenum">
              <a:rPr lang="es-CL" smtClean="0"/>
              <a:t>‹Nº›</a:t>
            </a:fld>
            <a:endParaRPr lang="es-CL"/>
          </a:p>
        </p:txBody>
      </p:sp>
    </p:spTree>
    <p:extLst>
      <p:ext uri="{BB962C8B-B14F-4D97-AF65-F5344CB8AC3E}">
        <p14:creationId xmlns:p14="http://schemas.microsoft.com/office/powerpoint/2010/main" val="19657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0606B89-2C9B-425D-B186-4141ECAEE209}" type="datetimeFigureOut">
              <a:rPr lang="es-CL" smtClean="0"/>
              <a:t>17-03-2020</a:t>
            </a:fld>
            <a:endParaRPr lang="es-C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C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30B6963-DB23-4DA8-9940-74CE65B8653B}" type="slidenum">
              <a:rPr lang="es-CL" smtClean="0"/>
              <a:t>‹Nº›</a:t>
            </a:fld>
            <a:endParaRPr lang="es-C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230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0606B89-2C9B-425D-B186-4141ECAEE209}" type="datetimeFigureOut">
              <a:rPr lang="es-CL" smtClean="0"/>
              <a:t>17-03-2020</a:t>
            </a:fld>
            <a:endParaRPr lang="es-C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C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30B6963-DB23-4DA8-9940-74CE65B8653B}" type="slidenum">
              <a:rPr lang="es-CL" smtClean="0"/>
              <a:t>‹Nº›</a:t>
            </a:fld>
            <a:endParaRPr lang="es-C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247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0606B89-2C9B-425D-B186-4141ECAEE209}" type="datetimeFigureOut">
              <a:rPr lang="es-CL" smtClean="0"/>
              <a:t>17-03-2020</a:t>
            </a:fld>
            <a:endParaRPr lang="es-C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C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30B6963-DB23-4DA8-9940-74CE65B8653B}" type="slidenum">
              <a:rPr lang="es-CL" smtClean="0"/>
              <a:t>‹Nº›</a:t>
            </a:fld>
            <a:endParaRPr lang="es-C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01424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Tipos </a:t>
            </a:r>
            <a:r>
              <a:rPr lang="es-CL" smtClean="0"/>
              <a:t>de caracterización </a:t>
            </a:r>
            <a:endParaRPr lang="es-CL" dirty="0"/>
          </a:p>
        </p:txBody>
      </p:sp>
    </p:spTree>
    <p:extLst>
      <p:ext uri="{BB962C8B-B14F-4D97-AF65-F5344CB8AC3E}">
        <p14:creationId xmlns:p14="http://schemas.microsoft.com/office/powerpoint/2010/main" val="180878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23492" y="2003738"/>
            <a:ext cx="2987899" cy="15583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s-CL" sz="3600" b="1" dirty="0" smtClean="0">
                <a:latin typeface="Agency FB" panose="020B0503020202020204" pitchFamily="34" charset="0"/>
              </a:rPr>
              <a:t>   </a:t>
            </a:r>
            <a:r>
              <a:rPr lang="es-CL" sz="3600" b="1" dirty="0" smtClean="0">
                <a:latin typeface="Arial Rounded MT Bold" panose="020F0704030504030204" pitchFamily="34" charset="0"/>
              </a:rPr>
              <a:t>ETOPEYA</a:t>
            </a:r>
            <a:endParaRPr lang="es-CL" sz="3600" dirty="0">
              <a:latin typeface="Arial Rounded MT Bold" panose="020F0704030504030204" pitchFamily="34" charset="0"/>
            </a:endParaRPr>
          </a:p>
        </p:txBody>
      </p:sp>
      <p:sp>
        <p:nvSpPr>
          <p:cNvPr id="6" name="Rectángulo 5"/>
          <p:cNvSpPr/>
          <p:nvPr/>
        </p:nvSpPr>
        <p:spPr>
          <a:xfrm>
            <a:off x="7119870" y="1764405"/>
            <a:ext cx="4007476" cy="203701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s-CL" sz="2000" dirty="0">
                <a:latin typeface="Arial Rounded MT Bold" panose="020F0704030504030204" pitchFamily="34" charset="0"/>
              </a:rPr>
              <a:t>La etopeya es la descripción por medio de la cual se da a conocer el conjunto de características internas (psicológicas, morales, espirituales) de un personaje</a:t>
            </a:r>
          </a:p>
        </p:txBody>
      </p:sp>
      <p:sp>
        <p:nvSpPr>
          <p:cNvPr id="10" name="Flecha derecha 9"/>
          <p:cNvSpPr/>
          <p:nvPr/>
        </p:nvSpPr>
        <p:spPr>
          <a:xfrm>
            <a:off x="4984124" y="2459865"/>
            <a:ext cx="1455312" cy="57955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78332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06828" y="2060619"/>
            <a:ext cx="2781836" cy="167425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s-CL" b="1" dirty="0" smtClean="0">
                <a:solidFill>
                  <a:schemeClr val="bg1"/>
                </a:solidFill>
              </a:rPr>
              <a:t>        PROSOPOGRAFÍA</a:t>
            </a:r>
            <a:endParaRPr lang="es-CL" dirty="0">
              <a:solidFill>
                <a:schemeClr val="bg1"/>
              </a:solidFill>
            </a:endParaRPr>
          </a:p>
        </p:txBody>
      </p:sp>
      <p:sp>
        <p:nvSpPr>
          <p:cNvPr id="5" name="Rectángulo 4"/>
          <p:cNvSpPr/>
          <p:nvPr/>
        </p:nvSpPr>
        <p:spPr>
          <a:xfrm>
            <a:off x="6952445" y="1365160"/>
            <a:ext cx="4445358" cy="3065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s-CL" sz="2000" dirty="0"/>
              <a:t>En la escritura, l</a:t>
            </a:r>
            <a:r>
              <a:rPr lang="es-CL" sz="2000" b="1" dirty="0"/>
              <a:t>a prosopografía es una </a:t>
            </a:r>
            <a:r>
              <a:rPr lang="es-CL" sz="2000" dirty="0"/>
              <a:t>técnica que se aplica para abordar la representación de los rasgos físicos que configuran apariencia de alguien</a:t>
            </a:r>
            <a:r>
              <a:rPr lang="es-CL" sz="2000" b="1" dirty="0"/>
              <a:t>: facciones, forma del rostro, estatura, contextura, color del cabello, peinado, forma de las orejas, de la nariz, color de ojos, de piel, etc.</a:t>
            </a:r>
            <a:endParaRPr lang="es-CL" sz="2000" dirty="0"/>
          </a:p>
          <a:p>
            <a:endParaRPr lang="es-CL" sz="2000" dirty="0">
              <a:latin typeface="Arial Rounded MT Bold" panose="020F0704030504030204" pitchFamily="34" charset="0"/>
            </a:endParaRPr>
          </a:p>
        </p:txBody>
      </p:sp>
      <p:sp>
        <p:nvSpPr>
          <p:cNvPr id="6" name="Flecha derecha 5"/>
          <p:cNvSpPr/>
          <p:nvPr/>
        </p:nvSpPr>
        <p:spPr>
          <a:xfrm>
            <a:off x="4984124" y="2459865"/>
            <a:ext cx="1455312" cy="57955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90974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06828" y="2060619"/>
            <a:ext cx="2781836" cy="167425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s-CL" b="1" dirty="0" smtClean="0">
                <a:solidFill>
                  <a:schemeClr val="bg1"/>
                </a:solidFill>
              </a:rPr>
              <a:t>            </a:t>
            </a:r>
            <a:r>
              <a:rPr lang="es-CL" sz="2400" b="1" dirty="0" smtClean="0">
                <a:latin typeface="Arial Rounded MT Bold" panose="020F0704030504030204" pitchFamily="34" charset="0"/>
              </a:rPr>
              <a:t>Retrato</a:t>
            </a:r>
            <a:r>
              <a:rPr lang="es-CL" sz="2400" dirty="0">
                <a:latin typeface="Arial Rounded MT Bold" panose="020F0704030504030204" pitchFamily="34" charset="0"/>
              </a:rPr>
              <a:t> </a:t>
            </a:r>
            <a:r>
              <a:rPr lang="es-CL" u="sng" dirty="0"/>
              <a:t> </a:t>
            </a:r>
            <a:endParaRPr lang="es-CL" dirty="0">
              <a:solidFill>
                <a:schemeClr val="bg1"/>
              </a:solidFill>
            </a:endParaRPr>
          </a:p>
        </p:txBody>
      </p:sp>
      <p:sp>
        <p:nvSpPr>
          <p:cNvPr id="5" name="Rectángulo 4"/>
          <p:cNvSpPr/>
          <p:nvPr/>
        </p:nvSpPr>
        <p:spPr>
          <a:xfrm>
            <a:off x="6630472" y="824246"/>
            <a:ext cx="4934755" cy="46106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s-CL" sz="2000" dirty="0">
                <a:solidFill>
                  <a:schemeClr val="tx1"/>
                </a:solidFill>
              </a:rPr>
              <a:t>Es la descripción de una persona o personaje efectuada por un observador por medio de la palabra. En el retrato, el observador les asigna cualidades. Para realizar un retrato, el observador puede centrarse en una parte del cuerpo, en una posición determinada o bien puede hacer un retrato de cuerpo entero; puede detenerse o no en características de la vestimenta, y establecer relaciones entre el aspecto físico y la personalidad del retratado. Asimismo, puede relacionar en mayor o menor medida al personaje con el medio en que se encuentra.</a:t>
            </a:r>
          </a:p>
          <a:p>
            <a:endParaRPr lang="es-CL" sz="2000" dirty="0">
              <a:latin typeface="Arial Rounded MT Bold" panose="020F0704030504030204" pitchFamily="34" charset="0"/>
            </a:endParaRPr>
          </a:p>
        </p:txBody>
      </p:sp>
      <p:sp>
        <p:nvSpPr>
          <p:cNvPr id="6" name="Flecha derecha 5"/>
          <p:cNvSpPr/>
          <p:nvPr/>
        </p:nvSpPr>
        <p:spPr>
          <a:xfrm>
            <a:off x="4731912" y="2607971"/>
            <a:ext cx="1455312" cy="57955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65769252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5</TotalTime>
  <Words>48</Words>
  <Application>Microsoft Office PowerPoint</Application>
  <PresentationFormat>Panorámica</PresentationFormat>
  <Paragraphs>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Agency FB</vt:lpstr>
      <vt:lpstr>Arial Rounded MT Bold</vt:lpstr>
      <vt:lpstr>Franklin Gothic Book</vt:lpstr>
      <vt:lpstr>Crop</vt:lpstr>
      <vt:lpstr>Tipos de caracterización </vt:lpstr>
      <vt:lpstr>Presentación de PowerPoint</vt:lpstr>
      <vt:lpstr>Presentación de PowerPoint</vt:lpstr>
      <vt:lpstr>Presentación de PowerPoint</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caracterización </dc:title>
  <dc:creator>Full name</dc:creator>
  <cp:lastModifiedBy>Full name</cp:lastModifiedBy>
  <cp:revision>1</cp:revision>
  <dcterms:created xsi:type="dcterms:W3CDTF">2020-03-17T16:01:29Z</dcterms:created>
  <dcterms:modified xsi:type="dcterms:W3CDTF">2020-03-17T16:06:51Z</dcterms:modified>
</cp:coreProperties>
</file>